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8" r:id="rId22"/>
    <p:sldId id="284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378B-F0E4-4219-97DF-153B0F9DD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47DF0-DAA7-4BC9-B11A-FD08CBF1E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D3C8-CEAF-41D6-A776-CDC0C250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C9AC2-C02F-4C8A-BE58-20DC67C9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B152-0E3B-4D06-ADDD-6A7B6552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4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B364-7252-4F78-81CA-E87C2C91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ED6C5-981C-4FAC-898E-F6FB13CDE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03A5D-CA06-4FDB-AE69-C9705860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3435-3E24-47F7-82D7-4B913785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BB-1022-42E4-ADCC-FC4F069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999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DD918-6E7C-430D-8890-AF2C2F87F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8CEE9-FCFD-4D69-8631-6D22B8575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8D9CE-04B1-4D26-A08D-0BEBF62F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4E8B-D091-407E-A9D6-BD17DD5B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A2FB-0B53-4C97-9B02-A464341A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30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F437-82F1-4B7E-8574-29056214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56E9-7CC7-4688-A159-E0E26F3BE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8FD9-3BFE-453C-ABFC-F91D51F3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BD35-CBE2-446A-9089-11831250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6BF7-2A28-4F6F-AC5D-61B2F4F6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97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68C7-0746-46A6-AC92-DC8A810D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75E3-C783-419C-BDB9-BE74D3CF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AFD2-72F2-417A-9727-39CA1B78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36CC-1E4F-4949-989A-23698D6C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17502-DD64-48F5-885C-E7DE2139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819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4324-C873-4BEF-BCA0-7B14912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F581-D2E5-4BF1-B4FD-95E45B986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0C9F1-CD8D-484E-ADE9-7FEC2A635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4003D-11BB-4FF4-B60D-569882E5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2AE9-C4C4-4D15-B709-D7445744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5A997-67B3-405C-BED6-3EA4B0EA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524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D6AE-1026-4705-87FA-BC952450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289DE-8E60-40E5-B292-0018DED8D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60AB-70BF-4118-99B3-99B841C93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A4CDD-E1F0-4507-9A12-E8C077638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D389B-303C-443F-B5CE-C50528A81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A0787-8EA3-4C54-91B7-F2F5353D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15391-ABC4-41E8-8DCA-90BA963C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3B82C-F9DE-4391-B53A-88ADE003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911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4EE1-B5F7-4F39-9ADC-2C3F03A7C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4BBAE-23D1-49AD-A8B0-2EC32983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72B13-623E-421D-8618-2A1B31DE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7532A-D94B-4D86-9A8C-145960AF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014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23844-6BE0-4864-8124-93C907E1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20B44-E910-495C-8B09-484B51A6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6360F-4337-4C4B-968E-54EF7AA3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596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940D-8D03-48CC-8F29-E89E11B8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AF37-55CA-4935-9AE5-D5C528911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8995D-AFF0-4D1A-8F12-A37CF17D2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A188D-E3BE-4CAF-B879-39CEA3A0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E3A1A-3347-4DA9-9F5C-056681E6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21ACC-B3D3-4C6A-A3F5-7D78A771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438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E29B-F4C5-422F-B6E0-0F959DF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0D426-7DD3-4EEB-AC28-57C70D118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C6453-CA66-44C0-AC8A-02A2CC2F6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DCDC-25D1-4D9F-B70C-8E21C6A0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AFDCB-CB2B-47D4-ABD3-233F3CD5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F814D-CE70-411D-9ABF-3D7F218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16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A220A-6669-4F7F-BAAD-057A94B3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8D735-61C7-4439-A3E8-E81FE842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19B7-EE98-4B50-ADCA-4E9059D5D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8206F-B084-43F1-BC5E-EE4C9507049F}" type="datetimeFigureOut">
              <a:rPr lang="en-DE" smtClean="0"/>
              <a:t>08/12/2024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89444-6BDF-4ECF-A742-A2107660B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085D-3837-4DE5-9590-9EFCE0905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87C7B-A190-4666-9BCA-6B9A62A18C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231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2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4553" y="4945905"/>
            <a:ext cx="8373980" cy="551905"/>
          </a:xfrm>
        </p:spPr>
        <p:txBody>
          <a:bodyPr>
            <a:normAutofit/>
          </a:bodyPr>
          <a:lstStyle/>
          <a:p>
            <a:r>
              <a:rPr lang="en-US" sz="3000" dirty="0"/>
              <a:t>Testing repeatability of global distances in UMAPs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#1: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8A2B3-5A5C-4CD3-9EAB-425EC44C0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8" y="1664286"/>
            <a:ext cx="4920917" cy="4920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31EC4-1D3D-4319-9778-FD88B5D35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21" y="1664287"/>
            <a:ext cx="4920916" cy="49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#1: Split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7781B-0470-4389-ABD7-0FFF5A2E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040"/>
            <a:ext cx="12192000" cy="28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#1: Split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2AA6F45-74F9-42B7-AEBC-85A3112DA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847077"/>
              </p:ext>
            </p:extLst>
          </p:nvPr>
        </p:nvGraphicFramePr>
        <p:xfrm>
          <a:off x="868363" y="2185261"/>
          <a:ext cx="10599737" cy="370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Macro-Enabled Worksheet" r:id="rId3" imgW="6715015" imgH="1914525" progId="Excel.SheetMacroEnabled.12">
                  <p:embed/>
                </p:oleObj>
              </mc:Choice>
              <mc:Fallback>
                <p:oleObj name="Macro-Enabled Worksheet" r:id="rId3" imgW="6715015" imgH="1914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363" y="2185261"/>
                        <a:ext cx="10599737" cy="370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2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7" y="733926"/>
            <a:ext cx="6933047" cy="93036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#2: Combinations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F6040-1375-48B0-97AA-6E347D15D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0"/>
          <a:stretch/>
        </p:blipFill>
        <p:spPr>
          <a:xfrm>
            <a:off x="586353" y="1549830"/>
            <a:ext cx="4915546" cy="530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23D-0ABC-440E-B0C5-1474C0F0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0"/>
          <a:stretch/>
        </p:blipFill>
        <p:spPr>
          <a:xfrm>
            <a:off x="5822198" y="1549831"/>
            <a:ext cx="4915546" cy="53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3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7" y="733926"/>
            <a:ext cx="6933047" cy="93036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#2: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191C-BB04-4D59-AF42-A1A37BD3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6" y="1664287"/>
            <a:ext cx="4973664" cy="497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4609C-0890-4E2E-A4BD-0669677D8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06" y="1664287"/>
            <a:ext cx="4973665" cy="49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7" y="733926"/>
            <a:ext cx="6933047" cy="93036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#2: Combinations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6C44A-5652-4A12-B7FA-BEEC968B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2810"/>
            <a:ext cx="12192000" cy="28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Alam – Test  #2: Combinations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498D17-4273-49FB-BD65-357E4DD1C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20591"/>
              </p:ext>
            </p:extLst>
          </p:nvPr>
        </p:nvGraphicFramePr>
        <p:xfrm>
          <a:off x="1222375" y="2205655"/>
          <a:ext cx="9747250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Macro-Enabled Worksheet" r:id="rId3" imgW="6715015" imgH="1914525" progId="Excel.SheetMacroEnabled.12">
                  <p:embed/>
                </p:oleObj>
              </mc:Choice>
              <mc:Fallback>
                <p:oleObj name="Macro-Enabled Worksheet" r:id="rId3" imgW="6715015" imgH="1914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2205655"/>
                        <a:ext cx="9747250" cy="277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0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#3: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Rseed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5C43F-5E44-4AFB-BFB3-4256D8E5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6" y="1664287"/>
            <a:ext cx="5938434" cy="494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840FD-124A-4027-8D9B-162FD364E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23" y="1664287"/>
            <a:ext cx="5938436" cy="49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#3: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Rseed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28D77-C8EE-4EC3-B7F0-4A55B900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0" y="1664287"/>
            <a:ext cx="4798017" cy="47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#3a: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Rseed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186FB-0085-4BDF-A641-D140C572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350"/>
            <a:ext cx="12192000" cy="27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2390065" cy="93036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05457D-AB96-4288-AEB0-F7E8D9984636}"/>
              </a:ext>
            </a:extLst>
          </p:cNvPr>
          <p:cNvSpPr txBox="1">
            <a:spLocks/>
          </p:cNvSpPr>
          <p:nvPr/>
        </p:nvSpPr>
        <p:spPr>
          <a:xfrm>
            <a:off x="1485900" y="2563123"/>
            <a:ext cx="5360068" cy="1383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dataverse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#3a: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Rseed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27DB1C-41A7-45DD-B856-21CF05CFF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73544"/>
              </p:ext>
            </p:extLst>
          </p:nvPr>
        </p:nvGraphicFramePr>
        <p:xfrm>
          <a:off x="1374775" y="2438399"/>
          <a:ext cx="9504363" cy="261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Macro-Enabled Worksheet" r:id="rId3" imgW="6715015" imgH="1914525" progId="Excel.SheetMacroEnabled.12">
                  <p:embed/>
                </p:oleObj>
              </mc:Choice>
              <mc:Fallback>
                <p:oleObj name="Macro-Enabled Worksheet" r:id="rId3" imgW="6715015" imgH="1914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2438399"/>
                        <a:ext cx="9504363" cy="2614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2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463132-12D5-4907-BC85-B61778CC9404}"/>
              </a:ext>
            </a:extLst>
          </p:cNvPr>
          <p:cNvSpPr txBox="1">
            <a:spLocks/>
          </p:cNvSpPr>
          <p:nvPr/>
        </p:nvSpPr>
        <p:spPr>
          <a:xfrm>
            <a:off x="986587" y="733926"/>
            <a:ext cx="6933047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#3b: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Rseed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6CDA3A-6A9B-4B9A-9B59-5C1B6BB8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66028"/>
          <a:stretch/>
        </p:blipFill>
        <p:spPr>
          <a:xfrm>
            <a:off x="986587" y="2422118"/>
            <a:ext cx="10249684" cy="37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0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0AF04B-3BF2-4D6E-B9E5-7E3AEB735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52" y="1500615"/>
            <a:ext cx="5109414" cy="51094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9E28AD-C2D5-45ED-83F7-DB827425DFC7}"/>
              </a:ext>
            </a:extLst>
          </p:cNvPr>
          <p:cNvSpPr txBox="1">
            <a:spLocks/>
          </p:cNvSpPr>
          <p:nvPr/>
        </p:nvSpPr>
        <p:spPr>
          <a:xfrm>
            <a:off x="7082588" y="1126958"/>
            <a:ext cx="5109412" cy="93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Normalisation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Centroid issues in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embedding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1F7042-1CB2-41C0-91EC-7D615A6E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Issues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75F53-0335-46A1-97E1-12B1137FC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1500615"/>
            <a:ext cx="5109414" cy="51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4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– Test #1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37AE8-A668-4AA2-BB9A-103C438B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50" y="2119359"/>
            <a:ext cx="4843118" cy="36323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89F597-42B3-4A53-A7C2-A882E959AB80}"/>
              </a:ext>
            </a:extLst>
          </p:cNvPr>
          <p:cNvSpPr txBox="1">
            <a:spLocks/>
          </p:cNvSpPr>
          <p:nvPr/>
        </p:nvSpPr>
        <p:spPr>
          <a:xfrm>
            <a:off x="8620509" y="5870017"/>
            <a:ext cx="2310063" cy="842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seeds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9A46F-D3DD-4D56-ABA9-F1CED854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9" y="2211989"/>
            <a:ext cx="4381677" cy="33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9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– Test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47768-E423-445C-AEA0-1B37FD96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" y="2508078"/>
            <a:ext cx="11927305" cy="28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– Test #2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89F597-42B3-4A53-A7C2-A882E959AB80}"/>
              </a:ext>
            </a:extLst>
          </p:cNvPr>
          <p:cNvSpPr txBox="1">
            <a:spLocks/>
          </p:cNvSpPr>
          <p:nvPr/>
        </p:nvSpPr>
        <p:spPr>
          <a:xfrm>
            <a:off x="9174998" y="5890867"/>
            <a:ext cx="2848358" cy="4664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combinations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21F96-5FD5-486D-B60C-1DFD7DFA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501738"/>
            <a:ext cx="5852172" cy="4389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077C5-DDF9-4803-AEEE-0BD6D23B8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40" y="150173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– Test #2a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4843-5851-43BF-9073-5F964032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983"/>
            <a:ext cx="12192000" cy="28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– Test #2b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204FC-AB66-4E10-B5E3-32D20165798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813" b="-4258"/>
          <a:stretch/>
        </p:blipFill>
        <p:spPr>
          <a:xfrm>
            <a:off x="597813" y="1813302"/>
            <a:ext cx="8449934" cy="539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79013-6569-4A6B-A350-D9CE3F468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39" y="0"/>
            <a:ext cx="2261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A8F0-B747-462D-83E1-21B799DA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88" y="1880461"/>
            <a:ext cx="381000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DCF28-B507-41E6-AAA1-E22CB8C9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01" y="1188604"/>
            <a:ext cx="5193713" cy="51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E7EBDB1-2BCD-44A1-8147-EFEDEA5E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8" y="733926"/>
            <a:ext cx="5109412" cy="93036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Test  #1: Split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6A41B-A6AF-4BBA-95E8-96B229010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4"/>
          <a:stretch/>
        </p:blipFill>
        <p:spPr>
          <a:xfrm>
            <a:off x="394937" y="1399591"/>
            <a:ext cx="4790674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7382A-9FA9-4DC0-AE4D-7534AC44E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34"/>
          <a:stretch/>
        </p:blipFill>
        <p:spPr>
          <a:xfrm>
            <a:off x="5867301" y="1399590"/>
            <a:ext cx="4790674" cy="51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141</Words>
  <Application>Microsoft Office PowerPoint</Application>
  <PresentationFormat>Widescreen</PresentationFormat>
  <Paragraphs>28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Macro-Enabled Worksheet</vt:lpstr>
      <vt:lpstr>Testing repeatability of global distances in UMAPs</vt:lpstr>
      <vt:lpstr>Datasets</vt:lpstr>
      <vt:lpstr>MNIST – Test #1</vt:lpstr>
      <vt:lpstr>MNIST – Test #1</vt:lpstr>
      <vt:lpstr>MNIST – Test #2</vt:lpstr>
      <vt:lpstr>MNIST – Test #2a</vt:lpstr>
      <vt:lpstr>MNIST – Test #2b</vt:lpstr>
      <vt:lpstr>Alam</vt:lpstr>
      <vt:lpstr>Alam – Test  #1: Split</vt:lpstr>
      <vt:lpstr>Alam – Test  #1: Split</vt:lpstr>
      <vt:lpstr>Alam – Test  #1: Split</vt:lpstr>
      <vt:lpstr>Alam – Test  #1: Split</vt:lpstr>
      <vt:lpstr>Alam – Test  #2: Combinations</vt:lpstr>
      <vt:lpstr>Alam – Test  #2: Combinations</vt:lpstr>
      <vt:lpstr>Alam – Test  #2: Combinations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Alam –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repeatability of global distances in UMAPs</dc:title>
  <dc:creator>Remya Sankar</dc:creator>
  <cp:lastModifiedBy>Remya Sankar</cp:lastModifiedBy>
  <cp:revision>74</cp:revision>
  <dcterms:created xsi:type="dcterms:W3CDTF">2024-12-08T15:54:58Z</dcterms:created>
  <dcterms:modified xsi:type="dcterms:W3CDTF">2024-12-08T17:29:48Z</dcterms:modified>
</cp:coreProperties>
</file>